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285" r:id="rId4"/>
    <p:sldId id="650" r:id="rId6"/>
    <p:sldId id="992" r:id="rId7"/>
    <p:sldId id="998" r:id="rId8"/>
    <p:sldId id="999" r:id="rId9"/>
    <p:sldId id="1011" r:id="rId10"/>
    <p:sldId id="1012" r:id="rId11"/>
    <p:sldId id="1006" r:id="rId12"/>
    <p:sldId id="1008" r:id="rId13"/>
    <p:sldId id="1010" r:id="rId14"/>
    <p:sldId id="1009" r:id="rId15"/>
    <p:sldId id="1007" r:id="rId16"/>
    <p:sldId id="991" r:id="rId17"/>
    <p:sldId id="989" r:id="rId18"/>
    <p:sldId id="990" r:id="rId19"/>
    <p:sldId id="1013" r:id="rId20"/>
    <p:sldId id="1014" r:id="rId21"/>
    <p:sldId id="1015" r:id="rId22"/>
    <p:sldId id="942" r:id="rId23"/>
  </p:sldIdLst>
  <p:sldSz cx="12192000" cy="6858000"/>
  <p:notesSz cx="6887845" cy="100203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鞠大龙" initials="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44"/>
    <a:srgbClr val="34879D"/>
    <a:srgbClr val="91CBDB"/>
    <a:srgbClr val="07708D"/>
    <a:srgbClr val="01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0402" autoAdjust="0"/>
  </p:normalViewPr>
  <p:slideViewPr>
    <p:cSldViewPr snapToGrid="0">
      <p:cViewPr varScale="1">
        <p:scale>
          <a:sx n="63" d="100"/>
          <a:sy n="63" d="100"/>
        </p:scale>
        <p:origin x="8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27A86CE-BC86-4F85-B741-D2692B6AB0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50950"/>
            <a:ext cx="6015037" cy="3384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822270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65E34BB4-F745-4BE3-B9E8-BCB6236192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5B871-C7C0-47C6-8BA6-9881E57DA6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702165" y="496570"/>
            <a:ext cx="2341880" cy="490220"/>
            <a:chOff x="15426" y="432"/>
            <a:chExt cx="3688" cy="772"/>
          </a:xfrm>
        </p:grpSpPr>
        <p:pic>
          <p:nvPicPr>
            <p:cNvPr id="12" name="图片 11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6" y="432"/>
              <a:ext cx="651" cy="741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16234" y="477"/>
              <a:ext cx="0" cy="709"/>
            </a:xfrm>
            <a:prstGeom prst="line">
              <a:avLst/>
            </a:prstGeom>
            <a:ln>
              <a:solidFill>
                <a:srgbClr val="0171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6299" y="432"/>
              <a:ext cx="24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171C5"/>
                  </a:solidFill>
                </a:rPr>
                <a:t>魅客科创中心</a:t>
              </a:r>
              <a:endParaRPr lang="zh-CN" altLang="en-US" sz="1600" b="1" dirty="0">
                <a:solidFill>
                  <a:srgbClr val="0171C5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299" y="818"/>
              <a:ext cx="281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171C5"/>
                  </a:solidFill>
                </a:rPr>
                <a:t>XMaker Innovation Center</a:t>
              </a:r>
              <a:endParaRPr lang="en-US" altLang="zh-CN" sz="1000" b="1" dirty="0">
                <a:solidFill>
                  <a:srgbClr val="0171C5"/>
                </a:solidFill>
              </a:endParaRPr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 flipV="1">
            <a:off x="609600" y="1135380"/>
            <a:ext cx="11034395" cy="6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41275"/>
            <a:ext cx="11342370" cy="1325880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356350"/>
            <a:ext cx="2044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808B3-8DCE-46E2-8138-2ACD2875D8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 userDrawn="1"/>
        </p:nvCxnSpPr>
        <p:spPr>
          <a:xfrm>
            <a:off x="1298308" y="1174830"/>
            <a:ext cx="10284092" cy="2189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26634" y="5585641"/>
            <a:ext cx="9786937" cy="14177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5718" flipV="1">
            <a:off x="8764051" y="416343"/>
            <a:ext cx="427056" cy="4270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289230"/>
            <a:ext cx="681469" cy="67104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143427"/>
            <a:ext cx="1106050" cy="11060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659">
            <a:off x="10738267" y="358100"/>
            <a:ext cx="543543" cy="543543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921953" y="3624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魅客科创中心logo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097" y="164180"/>
            <a:ext cx="3096725" cy="1032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2435">
            <a:off x="9733220" y="378845"/>
            <a:ext cx="507936" cy="5079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2436">
            <a:off x="2714745" y="481893"/>
            <a:ext cx="497692" cy="40060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702165" y="496570"/>
            <a:ext cx="2341880" cy="490220"/>
            <a:chOff x="15426" y="432"/>
            <a:chExt cx="3688" cy="772"/>
          </a:xfrm>
        </p:grpSpPr>
        <p:pic>
          <p:nvPicPr>
            <p:cNvPr id="12" name="图片 11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6" y="432"/>
              <a:ext cx="651" cy="741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16234" y="477"/>
              <a:ext cx="0" cy="709"/>
            </a:xfrm>
            <a:prstGeom prst="line">
              <a:avLst/>
            </a:prstGeom>
            <a:ln>
              <a:solidFill>
                <a:srgbClr val="0171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6299" y="432"/>
              <a:ext cx="24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171C5"/>
                  </a:solidFill>
                </a:rPr>
                <a:t>魅客科创中心</a:t>
              </a:r>
              <a:endParaRPr lang="zh-CN" altLang="en-US" sz="1600" b="1" dirty="0">
                <a:solidFill>
                  <a:srgbClr val="0171C5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299" y="818"/>
              <a:ext cx="281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171C5"/>
                  </a:solidFill>
                </a:rPr>
                <a:t>XMaker Innovation Center</a:t>
              </a:r>
              <a:endParaRPr lang="en-US" altLang="zh-CN" sz="1000" b="1" dirty="0">
                <a:solidFill>
                  <a:srgbClr val="0171C5"/>
                </a:solidFill>
              </a:endParaRPr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 flipV="1">
            <a:off x="609600" y="1135380"/>
            <a:ext cx="11034395" cy="6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41275"/>
            <a:ext cx="11342370" cy="1325880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356350"/>
            <a:ext cx="2044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808B3-8DCE-46E2-8138-2ACD2875D8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054860" y="711200"/>
            <a:ext cx="3098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24815" y="2883535"/>
            <a:ext cx="11342370" cy="1325880"/>
          </a:xfrm>
        </p:spPr>
        <p:txBody>
          <a:bodyPr/>
          <a:lstStyle>
            <a:lvl1pPr algn="ctr">
              <a:defRPr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8" name="图片 7" descr="魅客科创中心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205" y="0"/>
            <a:ext cx="3830955" cy="127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 userDrawn="1"/>
        </p:nvCxnSpPr>
        <p:spPr>
          <a:xfrm>
            <a:off x="1298308" y="1174830"/>
            <a:ext cx="10284092" cy="2189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26634" y="5585641"/>
            <a:ext cx="9786937" cy="14177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5718" flipV="1">
            <a:off x="8764051" y="416343"/>
            <a:ext cx="427056" cy="4270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289230"/>
            <a:ext cx="681469" cy="67104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143427"/>
            <a:ext cx="1106050" cy="11060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6659">
            <a:off x="10738267" y="358100"/>
            <a:ext cx="543543" cy="543543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921953" y="3624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魅客科创中心logo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097" y="164180"/>
            <a:ext cx="3096725" cy="1032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2435">
            <a:off x="9733220" y="378845"/>
            <a:ext cx="507936" cy="5079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2436">
            <a:off x="2714745" y="481893"/>
            <a:ext cx="497692" cy="40060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7D91-EDDC-4098-8BA8-FEA5DBBD2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B5A34-0B44-4161-A2A2-5138EAB4A5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hyperlink" Target="https://www.bilibili.com/video/BV1sZ4y1P7TC/?spm_id_from=333.337.search-card.all.click&amp;vd_source=362d80f3fa50722c65f9bf6438c00e8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5080" y="2783205"/>
            <a:ext cx="6490335" cy="129095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pPr algn="l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Getting Started with</a:t>
            </a:r>
            <a:b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</a:br>
            <a:r>
              <a:rPr kumimoji="1"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       </a:t>
            </a:r>
            <a:r>
              <a:rPr kumimoji="1"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github</a:t>
            </a:r>
            <a:r>
              <a:rPr kumimoji="1"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入门</a:t>
            </a:r>
            <a:endParaRPr kumimoji="1" lang="zh-CN" altLang="en-US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pic>
        <p:nvPicPr>
          <p:cNvPr id="5" name="图片 4" descr="GitHub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835" y="1713230"/>
            <a:ext cx="4385945" cy="246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有意思的项目：表情包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博物馆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60490" y="37249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https://github.com/zhaoolee/ChineseBQB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865630"/>
            <a:ext cx="5989955" cy="435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有意思的项目：自动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对对联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1865630"/>
            <a:ext cx="7882255" cy="4029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5400" y="60255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https://ai.binwang.me/couplet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项目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489710"/>
            <a:ext cx="5499735" cy="4961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71030" y="38303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https://github.com/kasuganosoras/cxk-ball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制作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网站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09616" y="1306712"/>
            <a:ext cx="53263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创建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仓库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添加html文件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网址，浏览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创建代码仓库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1367155"/>
            <a:ext cx="8003540" cy="51549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4750" y="4303395"/>
            <a:ext cx="1941195" cy="643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创建代码仓库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-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起名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16" y="1788042"/>
            <a:ext cx="6699885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github.io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xmakeryu666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.github.io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964680" y="2681605"/>
            <a:ext cx="3501390" cy="1733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xmakeryu666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左箭头 4"/>
          <p:cNvSpPr/>
          <p:nvPr/>
        </p:nvSpPr>
        <p:spPr>
          <a:xfrm rot="480000">
            <a:off x="2404745" y="3199130"/>
            <a:ext cx="4264660" cy="619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创建、编辑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html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文件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8530" y="190754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标题</a:t>
            </a:r>
            <a:endParaRPr lang="zh-CN" altLang="en-US"/>
          </a:p>
          <a:p>
            <a:r>
              <a:rPr lang="zh-CN" altLang="en-US"/>
              <a:t>&lt;h1&gt;This is a heading&lt;/h1&gt;</a:t>
            </a:r>
            <a:endParaRPr lang="zh-CN" altLang="en-US"/>
          </a:p>
          <a:p>
            <a:r>
              <a:rPr lang="zh-CN" altLang="en-US"/>
              <a:t>&lt;h2&gt;This is a heading&lt;/h2&gt;</a:t>
            </a:r>
            <a:endParaRPr lang="zh-CN" altLang="en-US"/>
          </a:p>
          <a:p>
            <a:r>
              <a:rPr lang="zh-CN" altLang="en-US"/>
              <a:t>&lt;h3&gt;This is a heading&lt;/h3&gt;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段落</a:t>
            </a:r>
            <a:endParaRPr lang="zh-CN" altLang="en-US"/>
          </a:p>
          <a:p>
            <a:r>
              <a:rPr lang="zh-CN" altLang="en-US"/>
              <a:t>&lt;p&gt;This is a paragraph.&lt;/p&gt;</a:t>
            </a:r>
            <a:endParaRPr lang="zh-CN" altLang="en-US"/>
          </a:p>
          <a:p>
            <a:r>
              <a:rPr lang="zh-CN" altLang="en-US"/>
              <a:t>&lt;p&gt;This is another paragraph.&lt;/p&gt;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分割线</a:t>
            </a:r>
            <a:endParaRPr lang="zh-CN" altLang="en-US"/>
          </a:p>
          <a:p>
            <a:r>
              <a:rPr lang="zh-CN" altLang="en-US"/>
              <a:t>&lt;hr&gt;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居中</a:t>
            </a:r>
            <a:endParaRPr lang="zh-CN" altLang="en-US"/>
          </a:p>
          <a:p>
            <a:r>
              <a:rPr lang="zh-CN" altLang="en-US"/>
              <a:t> style="text-align:center;"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案例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8530" y="1907540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&lt;!DOCTYPE html&gt;</a:t>
            </a:r>
            <a:endParaRPr lang="zh-CN" altLang="en-US"/>
          </a:p>
          <a:p>
            <a:r>
              <a:rPr lang="zh-CN" altLang="en-US"/>
              <a:t>&lt;head&gt;</a:t>
            </a:r>
            <a:endParaRPr lang="zh-CN" altLang="en-US"/>
          </a:p>
          <a:p>
            <a:r>
              <a:rPr lang="zh-CN" altLang="en-US"/>
              <a:t>&lt;title&gt;我的第一个 HTML 页面&lt;/title&gt;</a:t>
            </a:r>
            <a:endParaRPr lang="zh-CN" altLang="en-US"/>
          </a:p>
          <a:p>
            <a:r>
              <a:rPr lang="zh-CN" altLang="en-US"/>
              <a:t>&lt;/head&gt;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&lt;body&gt;</a:t>
            </a:r>
            <a:endParaRPr lang="zh-CN" altLang="en-US"/>
          </a:p>
          <a:p>
            <a:r>
              <a:rPr lang="zh-CN" altLang="en-US"/>
              <a:t>	&lt;h1&gt;我的第一个网站&lt;/h1&gt;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&lt;/body&gt;</a:t>
            </a:r>
            <a:endParaRPr lang="zh-CN" altLang="en-US"/>
          </a:p>
          <a:p>
            <a:r>
              <a:rPr lang="zh-CN" altLang="en-US"/>
              <a:t>&lt;/html&gt;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html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在线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调试w3schools.cn/tryit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1610360"/>
            <a:ext cx="8324850" cy="456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参与！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www.github.com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228090"/>
            <a:ext cx="9542780" cy="497395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780806" y="6237487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生产力工具，为协作而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有意思的项目：有意思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小游戏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0" y="1367155"/>
            <a:ext cx="6918960" cy="501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有意思的项目：我的世界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字体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610" y="1367155"/>
            <a:ext cx="6539230" cy="4272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77260" y="58058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https://github.com/IdreesInc/Monocraft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有意思的项目：教你用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07360" y="56838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https://learngitbranching.js.org/?demo=&amp;locale=zh_CN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826895"/>
            <a:ext cx="10396220" cy="3687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ai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9400" y="1951355"/>
            <a:ext cx="5990590" cy="3974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45505" y="1367155"/>
            <a:ext cx="6096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&lt;计算机视觉&gt;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1、Detectron：用于物体检测研究的FAIRs研究平台，实现了流行的算法，例如Mask R-CNN和RetinaNet。 [Github星星数：13913]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2、Openpose：用于身体，面部和手部预估的实时多人关键点检测库。[Github星星数：11052]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3、DensePose：一种将2D RGB图像的所有人类像素映射到基于3D表面的人体模型的实时方法。[Github星星数：4165]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4、Maskrcnn基准测试：实现PyTorch中语义分割和对象检测算法的快速模块化参考。 [Github星星数：3888]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5、SNIPER：是一种有效的多尺度目标检测算法。[Github星星数：1963]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</a:t>
            </a:r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ai</a:t>
            </a:r>
            <a:endParaRPr lang="en-US" altLang="zh-CN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79400" y="1951355"/>
            <a:ext cx="5990590" cy="3974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25160" y="1307465"/>
            <a:ext cx="609600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&lt;强化学习&gt;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6、Psychlab：使用Psychlab平台（基于代理的AI的3D平台）实施的实验范例。[Github星星数：5955]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7、ELF：用于游戏研究的广泛，轻便且灵活的平台。我们使用它来构建围棋机器人ELF OpenGo，与四个全球排名前30位的玩家相比，创下了14-0的记录。[Github星星数：2406]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8、TRFL：一个有用的构建库，用于在TensorFlow中编写增强学习（RL）代理。[Github星星数：2312]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9、Horizon：第一个用于大型产品和服务的开源强化学习平台。[Github星星数：1703]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10、Chess-alpha-zero（国际象棋-阿法狗升级版）：通过AlphaGo Zero方法进行国际象棋强化学习。 [Github星星数：1307]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11、Dm_control：DeepMind控制套件和控制包。[Github星星数：1231]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12、MAMEToolkit：街机游戏强化学习Python库。[Github星星数：437]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13、Reaver：模块化深度强化学习框架，专注于《星际争霸II》，支持Gym，Atari和MuJoCo。 [Github星星数：355]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内容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61686" y="1289567"/>
            <a:ext cx="53263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学会下载开源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创建自己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的代码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编辑个人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1C5"/>
                </a:solidFill>
                <a:sym typeface="等线" panose="02010600030101010101" charset="-122"/>
              </a:rPr>
              <a:t>github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有意思的项目：灭霸</a:t>
            </a:r>
            <a:r>
              <a:rPr lang="zh-CN" altLang="en-US" dirty="0">
                <a:solidFill>
                  <a:srgbClr val="0071C5"/>
                </a:solidFill>
                <a:sym typeface="等线" panose="02010600030101010101" charset="-122"/>
              </a:rPr>
              <a:t>脚本</a:t>
            </a:r>
            <a:endParaRPr lang="zh-CN" altLang="en-US" dirty="0">
              <a:solidFill>
                <a:srgbClr val="0071C5"/>
              </a:solidFill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0" y="60255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https://github.com/hotvulcan/Thanos.sh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330" y="1478915"/>
            <a:ext cx="7729855" cy="390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14:window dir="vert"/>
      </p:transition>
    </mc:Choice>
    <mc:Fallback>
      <p:transition spd="slow" advClick="0" advTm="4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2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3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4.xml><?xml version="1.0" encoding="utf-8"?>
<p:tagLst xmlns:p="http://schemas.openxmlformats.org/presentationml/2006/main">
  <p:tag name="KSO_WM_UNIT_PLACING_PICTURE_USER_VIEWPORT" val="{&quot;height&quot;:1114.7811023622048,&quot;width&quot;:5945.500787401575}"/>
</p:tagLst>
</file>

<file path=ppt/tags/tag5.xml><?xml version="1.0" encoding="utf-8"?>
<p:tagLst xmlns:p="http://schemas.openxmlformats.org/presentationml/2006/main">
  <p:tag name="KSO_WPP_MARK_KEY" val="35126e94-b4c9-4898-ad5b-b355fe86b6ee"/>
  <p:tag name="COMMONDATA" val="eyJoZGlkIjoiNDc2OWNjOTM4YTlhMWVkOTM5ODVkODkzZGRkNDZmMW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1704</Words>
  <Application>WPS 演示</Application>
  <PresentationFormat>宽屏</PresentationFormat>
  <Paragraphs>126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Office 主题​​</vt:lpstr>
      <vt:lpstr>1_Office 主题​​</vt:lpstr>
      <vt:lpstr>Getting Started with        github入门</vt:lpstr>
      <vt:lpstr>www.github.com</vt:lpstr>
      <vt:lpstr>github有意思的项目</vt:lpstr>
      <vt:lpstr>github有意思的项目</vt:lpstr>
      <vt:lpstr>github有意思的项目</vt:lpstr>
      <vt:lpstr>github有意思的项目：教你用github</vt:lpstr>
      <vt:lpstr>github有意思的项目：ai</vt:lpstr>
      <vt:lpstr>步骤</vt:lpstr>
      <vt:lpstr>github有意思的项目</vt:lpstr>
      <vt:lpstr>github有意思的项目</vt:lpstr>
      <vt:lpstr>github有意思的项目</vt:lpstr>
      <vt:lpstr>github有意思的项目</vt:lpstr>
      <vt:lpstr>制作网站</vt:lpstr>
      <vt:lpstr>创建代码仓库</vt:lpstr>
      <vt:lpstr>创建代码仓库-起名</vt:lpstr>
      <vt:lpstr>创建代码仓库-起名</vt:lpstr>
      <vt:lpstr>创建、编辑html文件</vt:lpstr>
      <vt:lpstr>案例</vt:lpstr>
      <vt:lpstr>谢谢参与！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7.31科技</dc:title>
  <dc:creator>XiTong1</dc:creator>
  <cp:lastModifiedBy>余晖</cp:lastModifiedBy>
  <cp:revision>264</cp:revision>
  <cp:lastPrinted>2020-09-01T07:04:00Z</cp:lastPrinted>
  <dcterms:created xsi:type="dcterms:W3CDTF">2017-07-28T02:51:00Z</dcterms:created>
  <dcterms:modified xsi:type="dcterms:W3CDTF">2022-12-09T12:22:26Z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9398327EA95243D5AB52775E563D9A7C</vt:lpwstr>
  </property>
</Properties>
</file>